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9" autoAdjust="0"/>
    <p:restoredTop sz="94613" autoAdjust="0"/>
  </p:normalViewPr>
  <p:slideViewPr>
    <p:cSldViewPr>
      <p:cViewPr>
        <p:scale>
          <a:sx n="70" d="100"/>
          <a:sy n="70" d="100"/>
        </p:scale>
        <p:origin x="-2802" y="-9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3991B3-EC4A-40A6-9790-39E605C2D53F}" type="datetimeFigureOut">
              <a:rPr lang="it-IT" smtClean="0"/>
              <a:pPr/>
              <a:t>29/03/2017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9205D-877C-4BE1-AAD6-68AE18D7716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7803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D025F5-65ED-4B2F-9140-B64B4E991767}" type="datetimeFigureOut">
              <a:rPr lang="it-IT" smtClean="0"/>
              <a:pPr/>
              <a:t>29/03/2017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52CBC-A867-4CF9-A885-175F91F1335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3570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52CBC-A867-4CF9-A885-175F91F1335A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52CBC-A867-4CF9-A885-175F91F1335A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6957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52CBC-A867-4CF9-A885-175F91F1335A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1141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ED860-6638-4A78-BAA2-70DD33172408}" type="datetime1">
              <a:rPr lang="it-IT" smtClean="0"/>
              <a:pPr/>
              <a:t>29/03/2017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6080-F009-42E3-A959-6F8B35A0A0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D0E6-CE4D-4089-B9BD-E4A7FE6220D8}" type="datetime1">
              <a:rPr lang="it-IT" smtClean="0"/>
              <a:pPr/>
              <a:t>29/03/2017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6080-F009-42E3-A959-6F8B35A0A0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0FD90-1F37-4217-ABE7-86DB3E9E2711}" type="datetime1">
              <a:rPr lang="it-IT" smtClean="0"/>
              <a:pPr/>
              <a:t>29/03/2017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6080-F009-42E3-A959-6F8B35A0A0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B63D-139B-48A0-9794-87D6894EC97A}" type="datetime1">
              <a:rPr lang="it-IT" smtClean="0"/>
              <a:pPr/>
              <a:t>29/03/2017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6080-F009-42E3-A959-6F8B35A0A0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820DC-7B9A-4CE8-A14B-AB00152857CB}" type="datetime1">
              <a:rPr lang="it-IT" smtClean="0"/>
              <a:pPr/>
              <a:t>29/03/2017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6080-F009-42E3-A959-6F8B35A0A0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55043-BD5B-4FDE-A6CF-0111D1DA21DB}" type="datetime1">
              <a:rPr lang="it-IT" smtClean="0"/>
              <a:pPr/>
              <a:t>29/03/2017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6080-F009-42E3-A959-6F8B35A0A0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3E3C6-CD82-416D-B9B7-AEB362E005B4}" type="datetime1">
              <a:rPr lang="it-IT" smtClean="0"/>
              <a:pPr/>
              <a:t>29/03/2017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6080-F009-42E3-A959-6F8B35A0A0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C99A-4A09-48AC-9198-93D9DEDCF5A6}" type="datetime1">
              <a:rPr lang="it-IT" smtClean="0"/>
              <a:pPr/>
              <a:t>29/03/2017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6080-F009-42E3-A959-6F8B35A0A0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62B-3E9F-43F0-A23A-BA814A94B28B}" type="datetime1">
              <a:rPr lang="it-IT" smtClean="0"/>
              <a:pPr/>
              <a:t>29/03/2017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6080-F009-42E3-A959-6F8B35A0A0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9D0A1-FFFD-4E70-A2E3-F0FB8FF8141F}" type="datetime1">
              <a:rPr lang="it-IT" smtClean="0"/>
              <a:pPr/>
              <a:t>29/03/2017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6080-F009-42E3-A959-6F8B35A0A0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BBC1-78B9-49F5-9A56-C0E774D5F215}" type="datetime1">
              <a:rPr lang="it-IT" smtClean="0"/>
              <a:pPr/>
              <a:t>29/03/2017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6080-F009-42E3-A959-6F8B35A0A0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5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6AD38-237C-4910-82A7-E0C38A6F7743}" type="datetime1">
              <a:rPr lang="it-IT" smtClean="0"/>
              <a:pPr/>
              <a:t>29/03/2017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D6080-F009-42E3-A959-6F8B35A0A09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4005064"/>
            <a:ext cx="8280920" cy="1752600"/>
          </a:xfrm>
        </p:spPr>
        <p:txBody>
          <a:bodyPr/>
          <a:lstStyle/>
          <a:p>
            <a:r>
              <a:rPr lang="it-I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L’attività del procuratore sportivo</a:t>
            </a:r>
          </a:p>
          <a:p>
            <a:endParaRPr lang="it-IT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  <a:p>
            <a:r>
              <a:rPr lang="it-IT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31 MARZO 2017</a:t>
            </a:r>
            <a:endParaRPr lang="it-IT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203848" y="6093297"/>
            <a:ext cx="2895600" cy="365125"/>
          </a:xfrm>
        </p:spPr>
        <p:txBody>
          <a:bodyPr/>
          <a:lstStyle/>
          <a:p>
            <a:r>
              <a:rPr lang="it-IT" sz="1600" b="1" dirty="0" smtClean="0"/>
              <a:t>avv.raffaelerigitano@gmail.com</a:t>
            </a:r>
            <a:endParaRPr lang="it-IT" sz="16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8131"/>
            <a:ext cx="9144000" cy="3857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1" y="44625"/>
            <a:ext cx="7024744" cy="1008112"/>
          </a:xfrm>
        </p:spPr>
        <p:txBody>
          <a:bodyPr/>
          <a:lstStyle/>
          <a:p>
            <a:pPr algn="l"/>
            <a:r>
              <a:rPr lang="it-IT" dirty="0" smtClean="0"/>
              <a:t>	</a:t>
            </a:r>
            <a:r>
              <a:rPr lang="it-IT" dirty="0"/>
              <a:t>	</a:t>
            </a:r>
            <a:r>
              <a:rPr lang="it-IT" dirty="0" smtClean="0"/>
              <a:t>   </a:t>
            </a:r>
            <a:r>
              <a:rPr lang="it-IT" b="1" dirty="0" smtClean="0"/>
              <a:t>OBIETTIVI</a:t>
            </a:r>
            <a:endParaRPr lang="it-IT" sz="3600" b="1" dirty="0">
              <a:latin typeface="Century Gothic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525963"/>
          </a:xfrm>
        </p:spPr>
        <p:txBody>
          <a:bodyPr>
            <a:normAutofit/>
          </a:bodyPr>
          <a:lstStyle/>
          <a:p>
            <a:r>
              <a:rPr lang="it-IT" b="1" dirty="0" smtClean="0">
                <a:latin typeface="Century Gothic" pitchFamily="34" charset="0"/>
              </a:rPr>
              <a:t>ETICA</a:t>
            </a:r>
          </a:p>
          <a:p>
            <a:endParaRPr lang="it-IT" b="1" dirty="0" smtClean="0">
              <a:latin typeface="Century Gothic" pitchFamily="34" charset="0"/>
            </a:endParaRPr>
          </a:p>
          <a:p>
            <a:r>
              <a:rPr lang="it-IT" b="1" dirty="0" smtClean="0">
                <a:latin typeface="Century Gothic" pitchFamily="34" charset="0"/>
              </a:rPr>
              <a:t>FORMAZIONE</a:t>
            </a:r>
          </a:p>
          <a:p>
            <a:endParaRPr lang="it-IT" b="1" dirty="0" smtClean="0">
              <a:latin typeface="Century Gothic" pitchFamily="34" charset="0"/>
            </a:endParaRPr>
          </a:p>
          <a:p>
            <a:r>
              <a:rPr lang="it-IT" b="1" dirty="0" smtClean="0">
                <a:latin typeface="Century Gothic" pitchFamily="34" charset="0"/>
              </a:rPr>
              <a:t>GIOVANI</a:t>
            </a:r>
          </a:p>
          <a:p>
            <a:endParaRPr lang="it-IT" b="1" dirty="0">
              <a:latin typeface="Century Gothic" pitchFamily="34" charset="0"/>
            </a:endParaRPr>
          </a:p>
          <a:p>
            <a:r>
              <a:rPr lang="it-IT" b="1" dirty="0" smtClean="0">
                <a:latin typeface="Century Gothic" pitchFamily="34" charset="0"/>
              </a:rPr>
              <a:t>CREDITI </a:t>
            </a:r>
            <a:r>
              <a:rPr lang="it-IT" b="1" dirty="0">
                <a:latin typeface="Century Gothic" pitchFamily="34" charset="0"/>
              </a:rPr>
              <a:t>CERTI/ COMPENSI</a:t>
            </a:r>
          </a:p>
          <a:p>
            <a:endParaRPr lang="it-IT" b="1" dirty="0">
              <a:latin typeface="Century Gothic" pitchFamily="34" charset="0"/>
            </a:endParaRPr>
          </a:p>
          <a:p>
            <a:endParaRPr lang="it-IT" b="1" dirty="0" smtClean="0">
              <a:latin typeface="Century Gothic" pitchFamily="34" charset="0"/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20" name="Immagine 19" descr="aiacs0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6603826"/>
            <a:ext cx="3057525" cy="209550"/>
          </a:xfrm>
          <a:prstGeom prst="rect">
            <a:avLst/>
          </a:prstGeom>
        </p:spPr>
      </p:pic>
      <p:pic>
        <p:nvPicPr>
          <p:cNvPr id="21" name="Immagine 20" descr="loghetto aiac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39952" y="5805352"/>
            <a:ext cx="792000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72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624" y="235576"/>
            <a:ext cx="7128792" cy="745152"/>
          </a:xfrm>
        </p:spPr>
        <p:txBody>
          <a:bodyPr>
            <a:normAutofit/>
          </a:bodyPr>
          <a:lstStyle/>
          <a:p>
            <a:r>
              <a:rPr lang="it-IT" sz="3600" b="1" dirty="0" smtClean="0">
                <a:latin typeface="Century Gothic" pitchFamily="34" charset="0"/>
              </a:rPr>
              <a:t>ETICA</a:t>
            </a:r>
            <a:endParaRPr lang="it-IT" sz="3600" b="1" dirty="0">
              <a:latin typeface="Century Gothic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1484785"/>
            <a:ext cx="8229600" cy="4525963"/>
          </a:xfrm>
        </p:spPr>
        <p:txBody>
          <a:bodyPr>
            <a:normAutofit/>
          </a:bodyPr>
          <a:lstStyle/>
          <a:p>
            <a:endParaRPr lang="it-IT" b="1" dirty="0" smtClean="0">
              <a:latin typeface="Century Gothic" pitchFamily="34" charset="0"/>
            </a:endParaRPr>
          </a:p>
          <a:p>
            <a:r>
              <a:rPr lang="it-IT" b="1" dirty="0" smtClean="0">
                <a:latin typeface="Century Gothic" pitchFamily="34" charset="0"/>
              </a:rPr>
              <a:t>Istituzione di codice  etico/ comportamentale</a:t>
            </a:r>
          </a:p>
          <a:p>
            <a:pPr marL="0" indent="0">
              <a:buNone/>
            </a:pPr>
            <a:endParaRPr lang="it-IT" b="1" dirty="0" smtClean="0">
              <a:latin typeface="Century Gothic" pitchFamily="34" charset="0"/>
            </a:endParaRPr>
          </a:p>
          <a:p>
            <a:r>
              <a:rPr lang="it-IT" b="1" dirty="0" smtClean="0">
                <a:latin typeface="Century Gothic" pitchFamily="34" charset="0"/>
              </a:rPr>
              <a:t>Individuazione comportamenti sanzionabili</a:t>
            </a:r>
            <a:endParaRPr lang="it-IT" b="1" dirty="0">
              <a:latin typeface="Century Gothic" pitchFamily="34" charset="0"/>
            </a:endParaRPr>
          </a:p>
          <a:p>
            <a:endParaRPr lang="it-IT" b="1" dirty="0">
              <a:latin typeface="Century Gothic" pitchFamily="34" charset="0"/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9" name="Immagine 8" descr="loghetto aiac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9952" y="5805352"/>
            <a:ext cx="792000" cy="792000"/>
          </a:xfrm>
          <a:prstGeom prst="rect">
            <a:avLst/>
          </a:prstGeom>
        </p:spPr>
      </p:pic>
      <p:pic>
        <p:nvPicPr>
          <p:cNvPr id="10" name="Immagine 9" descr="aiacs0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59832" y="6603826"/>
            <a:ext cx="3057525" cy="20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66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6223" y="332656"/>
            <a:ext cx="7024744" cy="817160"/>
          </a:xfrm>
        </p:spPr>
        <p:txBody>
          <a:bodyPr/>
          <a:lstStyle/>
          <a:p>
            <a:r>
              <a:rPr lang="it-IT" dirty="0" smtClean="0"/>
              <a:t>   </a:t>
            </a:r>
            <a:r>
              <a:rPr lang="it-IT" sz="3600" b="1" dirty="0" smtClean="0">
                <a:latin typeface="Century Gothic" pitchFamily="34" charset="0"/>
              </a:rPr>
              <a:t>FORMAZIONE</a:t>
            </a:r>
            <a:endParaRPr lang="it-IT" sz="3600" b="1" dirty="0">
              <a:latin typeface="Century Gothic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484785"/>
            <a:ext cx="8229600" cy="4525963"/>
          </a:xfrm>
        </p:spPr>
        <p:txBody>
          <a:bodyPr>
            <a:normAutofit/>
          </a:bodyPr>
          <a:lstStyle/>
          <a:p>
            <a:endParaRPr lang="it-IT" sz="2800" b="1" dirty="0" smtClean="0">
              <a:latin typeface="Century Gothic" pitchFamily="34" charset="0"/>
            </a:endParaRPr>
          </a:p>
          <a:p>
            <a:r>
              <a:rPr lang="it-IT" sz="2800" b="1" dirty="0" smtClean="0">
                <a:latin typeface="Century Gothic" pitchFamily="34" charset="0"/>
              </a:rPr>
              <a:t>CORSI DI FORMAZIONE E CREDITI FORMATIVI</a:t>
            </a:r>
          </a:p>
          <a:p>
            <a:endParaRPr lang="it-IT" sz="2800" b="1" dirty="0">
              <a:latin typeface="Century Gothic" pitchFamily="34" charset="0"/>
            </a:endParaRPr>
          </a:p>
          <a:p>
            <a:r>
              <a:rPr lang="it-IT" sz="2800" b="1" dirty="0" smtClean="0">
                <a:latin typeface="Century Gothic" pitchFamily="34" charset="0"/>
              </a:rPr>
              <a:t>COLLABORAZIONE CON FIGC E AIC</a:t>
            </a:r>
          </a:p>
          <a:p>
            <a:endParaRPr lang="it-IT" sz="2800" b="1" dirty="0">
              <a:latin typeface="Century Gothic" pitchFamily="34" charset="0"/>
            </a:endParaRPr>
          </a:p>
          <a:p>
            <a:r>
              <a:rPr lang="it-IT" sz="2800" b="1" dirty="0" smtClean="0">
                <a:latin typeface="Century Gothic" pitchFamily="34" charset="0"/>
              </a:rPr>
              <a:t>FORMAZIONE INTERNAZIONALE</a:t>
            </a:r>
            <a:endParaRPr lang="it-IT" sz="2800" b="1" dirty="0">
              <a:latin typeface="Century Gothic" pitchFamily="34" charset="0"/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1" name="Immagine 10" descr="loghetto aiac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9952" y="5805352"/>
            <a:ext cx="792000" cy="792000"/>
          </a:xfrm>
          <a:prstGeom prst="rect">
            <a:avLst/>
          </a:prstGeom>
        </p:spPr>
      </p:pic>
      <p:pic>
        <p:nvPicPr>
          <p:cNvPr id="12" name="Immagine 11" descr="aiacs0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59832" y="6603826"/>
            <a:ext cx="3057525" cy="20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688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7584" y="260649"/>
            <a:ext cx="7024744" cy="817160"/>
          </a:xfrm>
        </p:spPr>
        <p:txBody>
          <a:bodyPr/>
          <a:lstStyle/>
          <a:p>
            <a:pPr algn="l"/>
            <a:r>
              <a:rPr lang="it-IT" dirty="0" smtClean="0"/>
              <a:t>		</a:t>
            </a:r>
            <a:r>
              <a:rPr lang="it-IT" dirty="0" smtClean="0">
                <a:latin typeface="Century Gothic" pitchFamily="34" charset="0"/>
              </a:rPr>
              <a:t>    </a:t>
            </a:r>
            <a:r>
              <a:rPr lang="it-IT" sz="3600" b="1" dirty="0" smtClean="0">
                <a:latin typeface="Century Gothic" pitchFamily="34" charset="0"/>
              </a:rPr>
              <a:t>GIOVANI</a:t>
            </a:r>
            <a:endParaRPr lang="it-IT" sz="3600" b="1" dirty="0">
              <a:latin typeface="Century Gothic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980728"/>
            <a:ext cx="6777317" cy="5904656"/>
          </a:xfrm>
        </p:spPr>
        <p:txBody>
          <a:bodyPr>
            <a:noAutofit/>
          </a:bodyPr>
          <a:lstStyle/>
          <a:p>
            <a:pPr marL="68580" lvl="0" indent="0" algn="l">
              <a:spcBef>
                <a:spcPct val="20000"/>
              </a:spcBef>
              <a:buNone/>
            </a:pPr>
            <a:endParaRPr lang="en-GB" sz="2800" b="1" dirty="0" smtClean="0">
              <a:latin typeface="Century Gothic" pitchFamily="34" charset="0"/>
            </a:endParaRPr>
          </a:p>
          <a:p>
            <a:pPr marL="342900" lvl="0" indent="-274320" algn="l">
              <a:spcBef>
                <a:spcPct val="20000"/>
              </a:spcBef>
            </a:pPr>
            <a:r>
              <a:rPr lang="en-GB" sz="2800" b="1" dirty="0" smtClean="0">
                <a:latin typeface="Century Gothic" pitchFamily="34" charset="0"/>
              </a:rPr>
              <a:t>ATTIVITA’ PROCURATORI SU GIOVANI DI SERIE E NON PROFESSIONISTI</a:t>
            </a:r>
          </a:p>
          <a:p>
            <a:pPr marL="342900" lvl="0" indent="-274320" algn="l">
              <a:spcBef>
                <a:spcPct val="20000"/>
              </a:spcBef>
            </a:pPr>
            <a:endParaRPr lang="en-GB" sz="2800" b="1" dirty="0" smtClean="0">
              <a:latin typeface="Century Gothic" pitchFamily="34" charset="0"/>
            </a:endParaRPr>
          </a:p>
          <a:p>
            <a:pPr marL="342900" lvl="0" indent="-274320" algn="l">
              <a:spcBef>
                <a:spcPct val="20000"/>
              </a:spcBef>
            </a:pPr>
            <a:r>
              <a:rPr lang="en-GB" sz="2800" b="1" dirty="0" smtClean="0">
                <a:latin typeface="Century Gothic" pitchFamily="34" charset="0"/>
              </a:rPr>
              <a:t>COMPENSI PER ATTIVITA’ SU GIOVANI NELL’INTERESSE DELLE SOCIETA’</a:t>
            </a:r>
          </a:p>
          <a:p>
            <a:pPr marL="342900" lvl="0" indent="-274320" algn="l">
              <a:spcBef>
                <a:spcPct val="20000"/>
              </a:spcBef>
            </a:pPr>
            <a:endParaRPr lang="en-GB" sz="2800" b="1" dirty="0" smtClean="0">
              <a:latin typeface="Century Gothic" pitchFamily="34" charset="0"/>
            </a:endParaRPr>
          </a:p>
          <a:p>
            <a:pPr lvl="0" indent="-274320"/>
            <a:r>
              <a:rPr lang="en-GB" sz="2800" b="1" dirty="0" smtClean="0">
                <a:latin typeface="Century Gothic" pitchFamily="34" charset="0"/>
              </a:rPr>
              <a:t>MODIFICA DEL REGOLAMENTO ART.6.4 </a:t>
            </a:r>
            <a:endParaRPr lang="en-GB" sz="2400" b="1" dirty="0" smtClean="0">
              <a:latin typeface="Century Gothic" pitchFamily="34" charset="0"/>
            </a:endParaRPr>
          </a:p>
          <a:p>
            <a:pPr marL="342900" lvl="0" indent="-274320" algn="l">
              <a:spcBef>
                <a:spcPct val="20000"/>
              </a:spcBef>
            </a:pPr>
            <a:endParaRPr lang="en-GB" sz="2400" b="1" dirty="0" smtClean="0">
              <a:latin typeface="Century Gothic" pitchFamily="34" charset="0"/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1" name="Immagine 10" descr="loghetto aiac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39952" y="5805352"/>
            <a:ext cx="792000" cy="792000"/>
          </a:xfrm>
          <a:prstGeom prst="rect">
            <a:avLst/>
          </a:prstGeom>
        </p:spPr>
      </p:pic>
      <p:pic>
        <p:nvPicPr>
          <p:cNvPr id="12" name="Immagine 11" descr="aiacs0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6603826"/>
            <a:ext cx="3057525" cy="20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1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024744" cy="1143000"/>
          </a:xfrm>
        </p:spPr>
        <p:txBody>
          <a:bodyPr/>
          <a:lstStyle/>
          <a:p>
            <a:pPr algn="l"/>
            <a:r>
              <a:rPr lang="it-IT" dirty="0" smtClean="0"/>
              <a:t>              </a:t>
            </a:r>
            <a:r>
              <a:rPr lang="it-IT" sz="3600" b="1" dirty="0" smtClean="0"/>
              <a:t>CREDITI/ COMPENSI</a:t>
            </a:r>
            <a:endParaRPr lang="it-IT" sz="3600" b="1" dirty="0">
              <a:latin typeface="Century Gothic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b="1" dirty="0" smtClean="0"/>
              <a:t>CREDITI CERTI</a:t>
            </a:r>
          </a:p>
          <a:p>
            <a:pPr marL="0" indent="0">
              <a:buNone/>
            </a:pPr>
            <a:endParaRPr lang="it-IT" b="1" dirty="0" smtClean="0"/>
          </a:p>
          <a:p>
            <a:r>
              <a:rPr lang="it-IT" b="1" dirty="0" smtClean="0"/>
              <a:t>PERCENTUALE SULLA FUTURA VENDITA</a:t>
            </a:r>
          </a:p>
          <a:p>
            <a:pPr marL="0" indent="0">
              <a:buNone/>
            </a:pPr>
            <a:endParaRPr lang="it-IT" b="1" dirty="0" smtClean="0"/>
          </a:p>
          <a:p>
            <a:r>
              <a:rPr lang="it-IT" b="1" dirty="0" smtClean="0"/>
              <a:t>COMPENSI PROCURATORI/CALCIATORI</a:t>
            </a:r>
            <a:endParaRPr lang="it-IT" b="1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1" name="Immagine 10" descr="loghetto aiac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39952" y="5805352"/>
            <a:ext cx="792000" cy="792000"/>
          </a:xfrm>
          <a:prstGeom prst="rect">
            <a:avLst/>
          </a:prstGeom>
        </p:spPr>
      </p:pic>
      <p:pic>
        <p:nvPicPr>
          <p:cNvPr id="12" name="Immagine 11" descr="aiacs0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6603826"/>
            <a:ext cx="3057525" cy="20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52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1" y="451601"/>
            <a:ext cx="7024744" cy="889168"/>
          </a:xfrm>
        </p:spPr>
        <p:txBody>
          <a:bodyPr>
            <a:normAutofit fontScale="90000"/>
          </a:bodyPr>
          <a:lstStyle/>
          <a:p>
            <a:r>
              <a:rPr lang="it-IT" sz="3600" b="1" dirty="0" smtClean="0">
                <a:latin typeface="Century Gothic" pitchFamily="34" charset="0"/>
              </a:rPr>
              <a:t>PROCURATORI</a:t>
            </a:r>
            <a:br>
              <a:rPr lang="it-IT" sz="3600" b="1" dirty="0" smtClean="0">
                <a:latin typeface="Century Gothic" pitchFamily="34" charset="0"/>
              </a:rPr>
            </a:br>
            <a:r>
              <a:rPr lang="it-IT" sz="3600" b="1" dirty="0" smtClean="0">
                <a:latin typeface="Century Gothic" pitchFamily="34" charset="0"/>
              </a:rPr>
              <a:t>supporto dei club</a:t>
            </a:r>
            <a:endParaRPr lang="it-IT" sz="3600" b="1" dirty="0">
              <a:latin typeface="Century Gothic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sz="2800" b="1" dirty="0" smtClean="0">
                <a:latin typeface="Century Gothic" pitchFamily="34" charset="0"/>
              </a:rPr>
              <a:t>PROCURATORI - PRESIDENTI</a:t>
            </a:r>
          </a:p>
          <a:p>
            <a:endParaRPr lang="it-IT" sz="2800" b="1" dirty="0">
              <a:latin typeface="Century Gothic" pitchFamily="34" charset="0"/>
            </a:endParaRPr>
          </a:p>
          <a:p>
            <a:r>
              <a:rPr lang="it-IT" sz="2800" b="1" dirty="0" smtClean="0">
                <a:latin typeface="Century Gothic" pitchFamily="34" charset="0"/>
              </a:rPr>
              <a:t>PROCURATORI – DIRETTORI SPORTIVI</a:t>
            </a:r>
          </a:p>
          <a:p>
            <a:endParaRPr lang="it-IT" sz="2800" b="1" dirty="0">
              <a:latin typeface="Century Gothic" pitchFamily="34" charset="0"/>
            </a:endParaRPr>
          </a:p>
          <a:p>
            <a:r>
              <a:rPr lang="it-IT" sz="2800" b="1" dirty="0" smtClean="0">
                <a:latin typeface="Century Gothic" pitchFamily="34" charset="0"/>
              </a:rPr>
              <a:t>PROCURATORI - CALCIATORI</a:t>
            </a:r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1" name="Immagine 10" descr="loghetto aiac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39952" y="5805352"/>
            <a:ext cx="792000" cy="792000"/>
          </a:xfrm>
          <a:prstGeom prst="rect">
            <a:avLst/>
          </a:prstGeom>
        </p:spPr>
      </p:pic>
      <p:pic>
        <p:nvPicPr>
          <p:cNvPr id="12" name="Immagine 11" descr="aiacs0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6603826"/>
            <a:ext cx="3057525" cy="20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677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717</TotalTime>
  <Words>90</Words>
  <Application>Microsoft Office PowerPoint</Application>
  <PresentationFormat>Presentazione su schermo (4:3)</PresentationFormat>
  <Paragraphs>48</Paragraphs>
  <Slides>7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Presentazione standard di PowerPoint</vt:lpstr>
      <vt:lpstr>     OBIETTIVI</vt:lpstr>
      <vt:lpstr>ETICA</vt:lpstr>
      <vt:lpstr>   FORMAZIONE</vt:lpstr>
      <vt:lpstr>      GIOVANI</vt:lpstr>
      <vt:lpstr>              CREDITI/ COMPENSI</vt:lpstr>
      <vt:lpstr>PROCURATORI supporto dei club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raffaele</dc:creator>
  <cp:lastModifiedBy>Raffaele Rigitano</cp:lastModifiedBy>
  <cp:revision>38</cp:revision>
  <dcterms:created xsi:type="dcterms:W3CDTF">2017-03-25T14:19:51Z</dcterms:created>
  <dcterms:modified xsi:type="dcterms:W3CDTF">2017-03-29T19:08:41Z</dcterms:modified>
</cp:coreProperties>
</file>